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4394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24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668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3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88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963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684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508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06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522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5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1951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58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964E9-0899-44CF-B459-A13B58B9DE7D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72701-58B7-456D-8065-8DE708777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975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0" y="1931637"/>
            <a:ext cx="7559675" cy="7559675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5799" y="258827"/>
            <a:ext cx="7076220" cy="819346"/>
          </a:xfrm>
          <a:prstGeom prst="rect">
            <a:avLst/>
          </a:prstGeom>
          <a:gradFill rotWithShape="0">
            <a:gsLst>
              <a:gs pos="0">
                <a:srgbClr val="8DB3E2"/>
              </a:gs>
              <a:gs pos="100000">
                <a:srgbClr val="8DB3E2">
                  <a:gamma/>
                  <a:tint val="20000"/>
                  <a:invGamma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4400" b="1" i="0" u="none" strike="noStrike" cap="none" normalizeH="0" baseline="0" dirty="0" smtClean="0">
                <a:ln>
                  <a:noFill/>
                </a:ln>
                <a:solidFill>
                  <a:srgbClr val="608DC4"/>
                </a:solidFill>
                <a:effectLst/>
                <a:latin typeface="Arkitech"/>
              </a:rPr>
              <a:t>NAUSICAA Workshop</a:t>
            </a:r>
            <a:endParaRPr kumimoji="0" lang="fr-FR" altLang="fr-FR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itech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12183" y="1273907"/>
            <a:ext cx="276344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rgbClr val="4F81BD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  July</a:t>
            </a:r>
          </a:p>
          <a:p>
            <a:pPr algn="ctr"/>
            <a:r>
              <a:rPr lang="en-US" sz="2400" i="1" dirty="0" smtClean="0">
                <a:solidFill>
                  <a:srgbClr val="4F81BD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ILL4, Seminar Room</a:t>
            </a:r>
            <a:endParaRPr lang="fr-FR" sz="2400" i="1" dirty="0"/>
          </a:p>
        </p:txBody>
      </p:sp>
      <p:pic>
        <p:nvPicPr>
          <p:cNvPr id="7" name="Image 6" descr="http://intranet.ill.eu/typo3temp/pics/7761a239a0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6222" y="9516190"/>
            <a:ext cx="757832" cy="617718"/>
          </a:xfrm>
          <a:prstGeom prst="rect">
            <a:avLst/>
          </a:prstGeom>
          <a:noFill/>
        </p:spPr>
      </p:pic>
      <p:pic>
        <p:nvPicPr>
          <p:cNvPr id="8" name="il_fi" descr="http://lenergeek.com/wp-content/uploads/2013/03/IRSN_logo.jpg"/>
          <p:cNvPicPr/>
          <p:nvPr/>
        </p:nvPicPr>
        <p:blipFill>
          <a:blip r:embed="rId4"/>
          <a:srcRect l="16145" t="20256" r="16261" b="20043"/>
          <a:stretch>
            <a:fillRect/>
          </a:stretch>
        </p:blipFill>
        <p:spPr bwMode="auto">
          <a:xfrm>
            <a:off x="4481130" y="9506255"/>
            <a:ext cx="875226" cy="586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7034" y="9491312"/>
            <a:ext cx="704985" cy="61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encrypted-tbn0.gstatic.com/images?q=tbn:ANd9GcTORBnkbbqrojRZwBVnEPtSlL_prFvag7H-vvpuCNVesO6aPzau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99" y="9493809"/>
            <a:ext cx="796833" cy="64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2.gstatic.com/images?q=tbn:ANd9GcTCsnMRpcqDGY_-fdLOpcDpPEz55bjgaPpFpKOCAGC7ftgMeB6pF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431" y="9516738"/>
            <a:ext cx="996528" cy="52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1.gstatic.com/images?q=tbn:ANd9GcQrZN-lSbn1jCjFl-L1JMlB-IAroa8tKYfPKUlxMbNqb6J4KMFPS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707" y="9508163"/>
            <a:ext cx="996528" cy="58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0.gstatic.com/images?q=tbn:ANd9GcSILWy_RPLRtrxFi00kGOOH8HD4n6npKl0aQSFW6Vd77_dgG5K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310" y="9516190"/>
            <a:ext cx="1125838" cy="60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768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10</Words>
  <Application>Microsoft Office PowerPoint</Application>
  <PresentationFormat>Personnalisé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Arkitech</vt:lpstr>
      <vt:lpstr>Calibri</vt:lpstr>
      <vt:lpstr>Calibri Light</vt:lpstr>
      <vt:lpstr>Cambria</vt:lpstr>
      <vt:lpstr>Times New Roman</vt:lpstr>
      <vt:lpstr>Thème Office</vt:lpstr>
      <vt:lpstr>Présentation PowerPoint</vt:lpstr>
    </vt:vector>
  </TitlesOfParts>
  <Company>ILL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yoann calzavara</dc:creator>
  <cp:lastModifiedBy>yoann calzavara</cp:lastModifiedBy>
  <cp:revision>9</cp:revision>
  <dcterms:created xsi:type="dcterms:W3CDTF">2014-06-27T07:54:04Z</dcterms:created>
  <dcterms:modified xsi:type="dcterms:W3CDTF">2014-06-27T08:31:31Z</dcterms:modified>
</cp:coreProperties>
</file>